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53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067F1-EB56-4E60-A4AD-0F765F13671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7EBE1-1CEF-4875-99CD-1DE8790B0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239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067F1-EB56-4E60-A4AD-0F765F13671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7EBE1-1CEF-4875-99CD-1DE8790B0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771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067F1-EB56-4E60-A4AD-0F765F13671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7EBE1-1CEF-4875-99CD-1DE8790B0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733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067F1-EB56-4E60-A4AD-0F765F13671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7EBE1-1CEF-4875-99CD-1DE8790B0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171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067F1-EB56-4E60-A4AD-0F765F13671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7EBE1-1CEF-4875-99CD-1DE8790B0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255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067F1-EB56-4E60-A4AD-0F765F13671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7EBE1-1CEF-4875-99CD-1DE8790B0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21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067F1-EB56-4E60-A4AD-0F765F13671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7EBE1-1CEF-4875-99CD-1DE8790B0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914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067F1-EB56-4E60-A4AD-0F765F13671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7EBE1-1CEF-4875-99CD-1DE8790B0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639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067F1-EB56-4E60-A4AD-0F765F13671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7EBE1-1CEF-4875-99CD-1DE8790B0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156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067F1-EB56-4E60-A4AD-0F765F13671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7EBE1-1CEF-4875-99CD-1DE8790B0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633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067F1-EB56-4E60-A4AD-0F765F13671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7EBE1-1CEF-4875-99CD-1DE8790B0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455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067F1-EB56-4E60-A4AD-0F765F13671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7EBE1-1CEF-4875-99CD-1DE8790B0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937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2892" y="0"/>
            <a:ext cx="49862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240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2892" y="0"/>
            <a:ext cx="49862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828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2024-04-26T03:05:20Z</dcterms:created>
  <dcterms:modified xsi:type="dcterms:W3CDTF">2024-04-26T03:06:47Z</dcterms:modified>
</cp:coreProperties>
</file>